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302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293" r:id="rId42"/>
    <p:sldId id="282" r:id="rId43"/>
    <p:sldId id="288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00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8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13" Type="http://schemas.openxmlformats.org/officeDocument/2006/relationships/slide" Target="slide42.xml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slide" Target="slide4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slide" Target="slide43.xml"/><Relationship Id="rId5" Type="http://schemas.openxmlformats.org/officeDocument/2006/relationships/slide" Target="slide33.xml"/><Relationship Id="rId10" Type="http://schemas.openxmlformats.org/officeDocument/2006/relationships/slide" Target="slide37.xml"/><Relationship Id="rId4" Type="http://schemas.openxmlformats.org/officeDocument/2006/relationships/slide" Target="slide34.xml"/><Relationship Id="rId9" Type="http://schemas.openxmlformats.org/officeDocument/2006/relationships/slide" Target="slide41.xml"/><Relationship Id="rId1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9.png"/><Relationship Id="rId9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14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1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15.png"/><Relationship Id="rId10" Type="http://schemas.openxmlformats.org/officeDocument/2006/relationships/image" Target="../media/image48.png"/><Relationship Id="rId4" Type="http://schemas.openxmlformats.org/officeDocument/2006/relationships/image" Target="../media/image260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31DBE-4D9C-CD94-3F8A-6C8B4C92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1"/>
          <a:stretch/>
        </p:blipFill>
        <p:spPr>
          <a:xfrm>
            <a:off x="911828" y="2805538"/>
            <a:ext cx="8444100" cy="1418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14"/>
          <a:stretch/>
        </p:blipFill>
        <p:spPr>
          <a:xfrm>
            <a:off x="9014688" y="5325333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33"/>
          <a:stretch/>
        </p:blipFill>
        <p:spPr>
          <a:xfrm>
            <a:off x="911828" y="1986903"/>
            <a:ext cx="7349417" cy="5994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609351" y="1880831"/>
            <a:ext cx="2512074" cy="2247062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0712" y="5393895"/>
            <a:ext cx="2764976" cy="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2250537" y="3962737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7767758" y="3741456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250537" y="2610468"/>
            <a:ext cx="2494922" cy="4664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807" y="3330142"/>
            <a:ext cx="1627162" cy="3272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2208481" y="4734613"/>
            <a:ext cx="286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807" y="1753912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1444" y="1748559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0969" y="2735187"/>
            <a:ext cx="1542210" cy="252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30486" y="1934149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430486" y="2664898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430486" y="3276331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6575639" y="1897028"/>
            <a:ext cx="144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6575639" y="2678124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415544" y="4033738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79D05-4F66-EB59-17AD-E01E3524DD49}"/>
              </a:ext>
            </a:extLst>
          </p:cNvPr>
          <p:cNvSpPr txBox="1"/>
          <p:nvPr/>
        </p:nvSpPr>
        <p:spPr>
          <a:xfrm>
            <a:off x="2208481" y="6307450"/>
            <a:ext cx="3044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(Poisson-Boltzmann Equation)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7767758" y="5340660"/>
            <a:ext cx="1596861" cy="1116831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415544" y="5606689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0537" y="5574317"/>
            <a:ext cx="4834398" cy="55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7" grpId="0"/>
      <p:bldP spid="9" grpId="0"/>
      <p:bldP spid="10" grpId="0"/>
      <p:bldP spid="11" grpId="0"/>
      <p:bldP spid="14" grpId="0"/>
      <p:bldP spid="15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Solubility 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057465" y="101052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8F54C3-AB74-BBB0-C7E1-DFAB9D12B625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AAE8A0-1DD8-A621-7DE6-56D58B3E0E18}"/>
              </a:ext>
            </a:extLst>
          </p:cNvPr>
          <p:cNvSpPr/>
          <p:nvPr/>
        </p:nvSpPr>
        <p:spPr>
          <a:xfrm>
            <a:off x="4837786" y="3384553"/>
            <a:ext cx="4052047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22556B-8983-5BCB-6CF0-C322B2E17709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DFE1D3-FD6A-FF38-EB70-62CBF0FFE999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9A2E6D8-4447-FCAA-2282-CD6CF89AA0BE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B0EED0A-164C-B88D-3924-A3DDEB089F2B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62F01C7-9A6C-90B5-46D8-4C7EEE7D0F33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760996B-0726-8BC5-5B5C-DCE777933BB8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35C4F49C-4376-DDDC-6F57-CDA1BD584BD6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1A2935D-D1E2-D389-5D23-A62BE9168D5E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86B3B15-D788-C93F-DBE9-DA3820F6F745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5CE077-AC83-3EDE-AAA7-091BF30EBF39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67F679AB-2C11-89D4-786B-263839AA59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9889E22-A198-F312-7FF4-809503934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CF44B7B-B819-7A38-E075-41CCDF1AE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D4F5CC-D49A-98DA-54AA-207AEB2ABF21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EC570A-20E5-DC7D-B4D8-E9BE70937D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FA4C5D-429D-80B4-6183-80CA2C1BC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21" y="1136144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" y="1036104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69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10A2FD-BFFF-156F-76DA-36CF8510294B}"/>
              </a:ext>
            </a:extLst>
          </p:cNvPr>
          <p:cNvSpPr/>
          <p:nvPr/>
        </p:nvSpPr>
        <p:spPr>
          <a:xfrm>
            <a:off x="4070421" y="2730073"/>
            <a:ext cx="4213412" cy="277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Segmented, fix a020 file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FE745E-9ED2-6520-3818-D8F405AC97EA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896AFB-009A-1C66-35CD-14D20CF58D90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BA4BBDA-549E-4C3B-747B-741C0F53C5F1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9F3EE71-C840-018C-747D-7E16039319DC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8F02BDE0-8D76-EC20-8FFA-83D2E0C3AC1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F219355-B13B-9342-8973-F40665EE69FC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5383747-02A1-A9B9-1D88-212D828FA2E2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E323B11-4761-73A3-03C0-8F400D34890D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E1CB3EA-6B6C-2DFD-34EE-8E23F590AA63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CA91106-3580-065D-7766-D402C23BC637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0E8A0A65-3CF1-209D-3F2C-867AEBE38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7686A87-A503-2593-A6B7-C970880F9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DA307AF-C16E-52E0-3750-4DB4F7C0A8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C2C066-ACB5-5A0E-8CCF-E4671EE41FF2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AB8A49-9EE3-4DB2-DE74-3D54D7CF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CE38F2-F364-9118-5734-BCDD3423E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9936390" y="21457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2C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201023" y="2347498"/>
            <a:ext cx="1925898" cy="2973494"/>
            <a:chOff x="8201023" y="2347498"/>
            <a:chExt cx="1925898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39119" y="32810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630153" y="30259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989761" y="347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7791395" y="2020944"/>
            <a:ext cx="3565130" cy="3386469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9" action="ppaction://hlinksldjump"/>
                  </a:rPr>
                  <a:t> derivation</a:t>
                </a:r>
                <a:r>
                  <a:rPr lang="en-US" sz="1600" dirty="0"/>
                  <a:t> 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3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3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4"/>
                <a:stretch>
                  <a:fillRect l="-464" t="-1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10599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Correlation blobs under self-avoiding walk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under Flory scaling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Easily be modified to incorporate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2224192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2B08C6-9450-91BD-7619-FF6ED19F408E}"/>
              </a:ext>
            </a:extLst>
          </p:cNvPr>
          <p:cNvSpPr/>
          <p:nvPr/>
        </p:nvSpPr>
        <p:spPr>
          <a:xfrm>
            <a:off x="7743824" y="1143000"/>
            <a:ext cx="20669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words</a:t>
            </a:r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4646</TotalTime>
  <Words>1991</Words>
  <Application>Microsoft Office PowerPoint</Application>
  <PresentationFormat>Widescreen</PresentationFormat>
  <Paragraphs>493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Varying VdW (χ) at const. Electrostatic (α=0.40)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179</cp:revision>
  <dcterms:created xsi:type="dcterms:W3CDTF">2022-03-28T18:43:16Z</dcterms:created>
  <dcterms:modified xsi:type="dcterms:W3CDTF">2022-09-05T20:47:41Z</dcterms:modified>
</cp:coreProperties>
</file>